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1035" r:id="rId3"/>
    <p:sldId id="1106" r:id="rId4"/>
    <p:sldId id="1107" r:id="rId5"/>
    <p:sldId id="1100" r:id="rId6"/>
    <p:sldId id="1101" r:id="rId7"/>
    <p:sldId id="259" r:id="rId8"/>
    <p:sldId id="260" r:id="rId9"/>
    <p:sldId id="261" r:id="rId10"/>
    <p:sldId id="262" r:id="rId11"/>
    <p:sldId id="1115" r:id="rId12"/>
    <p:sldId id="1117" r:id="rId13"/>
    <p:sldId id="1116" r:id="rId14"/>
    <p:sldId id="1119" r:id="rId15"/>
    <p:sldId id="1120" r:id="rId16"/>
    <p:sldId id="1122" r:id="rId17"/>
    <p:sldId id="1124" r:id="rId18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B48BC64-7329-4AEE-B3C5-143AA315A4C9}">
          <p14:sldIdLst>
            <p14:sldId id="257"/>
          </p14:sldIdLst>
        </p14:section>
        <p14:section name="タイトルなしのセクション" id="{2222DC94-E039-4F92-8293-E592BEC64C49}">
          <p14:sldIdLst>
            <p14:sldId id="1035"/>
            <p14:sldId id="1106"/>
            <p14:sldId id="1107"/>
            <p14:sldId id="1100"/>
            <p14:sldId id="1101"/>
            <p14:sldId id="259"/>
            <p14:sldId id="260"/>
            <p14:sldId id="261"/>
            <p14:sldId id="262"/>
            <p14:sldId id="1115"/>
            <p14:sldId id="1117"/>
            <p14:sldId id="1116"/>
            <p14:sldId id="1119"/>
            <p14:sldId id="1120"/>
            <p14:sldId id="1122"/>
            <p14:sldId id="11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7" autoAdjust="0"/>
    <p:restoredTop sz="96344" autoAdjust="0"/>
  </p:normalViewPr>
  <p:slideViewPr>
    <p:cSldViewPr snapToGrid="0" showGuides="1">
      <p:cViewPr varScale="1">
        <p:scale>
          <a:sx n="60" d="100"/>
          <a:sy n="60" d="100"/>
        </p:scale>
        <p:origin x="792" y="5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637FD-971D-42B0-959D-71BF8EE58E4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2FB4-7F2E-4224-8EF8-4DD8B1D661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5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6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B3CF4-06F7-5050-B899-C971BAD6E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A9EBA8C-6437-E9F9-CCBA-91BC0C418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D1E80A-89C2-03AA-83D2-4678C9A2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0F61-853E-45D0-B729-80F3AF288FD0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8CEB05-1A79-4DF3-815A-7FE7301E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36C6BE-DED7-5A5B-003C-C36A705D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5ED9-A3FF-4E0C-BFEE-DB133E2FA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69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3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0" y="-1"/>
            <a:ext cx="12192000" cy="6857999"/>
            <a:chOff x="0" y="-1"/>
            <a:chExt cx="8999538" cy="5400675"/>
          </a:xfrm>
          <a:solidFill>
            <a:schemeClr val="tx1"/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0" y="-1"/>
              <a:ext cx="8999538" cy="5400675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96328A6-D1C4-46D6-A77D-781D3D061C17}"/>
                </a:ext>
              </a:extLst>
            </p:cNvPr>
            <p:cNvSpPr txBox="1"/>
            <p:nvPr/>
          </p:nvSpPr>
          <p:spPr>
            <a:xfrm>
              <a:off x="1799905" y="767921"/>
              <a:ext cx="5463001" cy="6266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571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戦略研勉強会＠キャンプ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1" y="1713868"/>
              <a:ext cx="8999537" cy="2713428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5079" dirty="0">
                  <a:solidFill>
                    <a:schemeClr val="bg1">
                      <a:lumMod val="9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</a:t>
              </a:r>
              <a:r>
                <a:rPr lang="en-US" altLang="ja-JP" sz="5079" dirty="0">
                  <a:solidFill>
                    <a:schemeClr val="bg1">
                      <a:lumMod val="9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17</a:t>
              </a:r>
              <a:r>
                <a:rPr lang="ja-JP" altLang="en-US" sz="5079" dirty="0">
                  <a:solidFill>
                    <a:schemeClr val="bg1">
                      <a:lumMod val="9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回</a:t>
              </a:r>
              <a:endParaRPr lang="en-US" altLang="ja-JP" sz="5079" dirty="0">
                <a:solidFill>
                  <a:schemeClr val="bg1">
                    <a:lumMod val="9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9600" dirty="0">
                  <a:solidFill>
                    <a:schemeClr val="bg1">
                      <a:lumMod val="9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ウクライナ戦訓</a:t>
              </a:r>
              <a:endParaRPr lang="en-US" altLang="ja-JP" sz="9600" dirty="0">
                <a:solidFill>
                  <a:schemeClr val="bg1">
                    <a:lumMod val="9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endParaRPr lang="en-US" altLang="ja-JP" sz="2032" dirty="0">
                <a:solidFill>
                  <a:schemeClr val="bg1">
                    <a:lumMod val="9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5079" dirty="0">
                  <a:solidFill>
                    <a:schemeClr val="bg1">
                      <a:lumMod val="9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～電子戦、ドローン戦、塹壕戦～</a:t>
              </a:r>
              <a:endParaRPr lang="ja-JP" altLang="en-US" sz="5079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" name="図 16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FD8BBDF0-8B51-4F8B-B7A4-A46DF086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046" y="583965"/>
              <a:ext cx="1051040" cy="1051040"/>
            </a:xfrm>
            <a:prstGeom prst="rect">
              <a:avLst/>
            </a:prstGeom>
            <a:grp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141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画像">
            <a:extLst>
              <a:ext uri="{FF2B5EF4-FFF2-40B4-BE49-F238E27FC236}">
                <a16:creationId xmlns:a16="http://schemas.microsoft.com/office/drawing/2014/main" id="{57B7D90A-284A-1BF6-38C0-B4DA3DAC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6" y="361631"/>
            <a:ext cx="11047751" cy="62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3568E3-D485-AABE-675D-3F29434B98BB}"/>
              </a:ext>
            </a:extLst>
          </p:cNvPr>
          <p:cNvSpPr txBox="1"/>
          <p:nvPr/>
        </p:nvSpPr>
        <p:spPr>
          <a:xfrm>
            <a:off x="2089191" y="6261629"/>
            <a:ext cx="969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https://twitter.com/georgewbarros/status/1695470501932552534/photo/2</a:t>
            </a:r>
            <a:endParaRPr lang="ja-JP" altLang="en-US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4C9D629-5910-2010-846C-89D03D821065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BC0A85-4B23-5B3B-19E0-726CFA41A07E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防衛陣地</a:t>
            </a:r>
          </a:p>
        </p:txBody>
      </p:sp>
    </p:spTree>
    <p:extLst>
      <p:ext uri="{BB962C8B-B14F-4D97-AF65-F5344CB8AC3E}">
        <p14:creationId xmlns:p14="http://schemas.microsoft.com/office/powerpoint/2010/main" val="285491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小隊の防御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EF11ABB-C8B2-ECF6-7E5A-2B8E6559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524454"/>
            <a:ext cx="10831437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中隊の防御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ABF76AA-21D1-8358-EE58-85518036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7" y="609459"/>
            <a:ext cx="1073617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大隊の防御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456CACA-9E8C-5625-FB99-88E153B5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647564"/>
            <a:ext cx="10793331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自動車化狙撃中隊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E2545B-8D99-FCB4-6E69-4E4BCAF1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580880"/>
            <a:ext cx="10602805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自動車化狙撃小隊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B95058-9120-C8CF-2734-9E855B7D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695196"/>
            <a:ext cx="10783805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自動車化狙撃小隊の下車戦闘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72F7068-E5C3-18DD-A725-FDD59AEA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609459"/>
            <a:ext cx="1069806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0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歩兵戦闘車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6B0BC3-801B-D31D-45E1-A2FC1180D3F9}"/>
              </a:ext>
            </a:extLst>
          </p:cNvPr>
          <p:cNvSpPr txBox="1"/>
          <p:nvPr/>
        </p:nvSpPr>
        <p:spPr>
          <a:xfrm>
            <a:off x="1058331" y="6611779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https://twitter.com/NKobserver/status/1704126493063016472/photo/1</a:t>
            </a:r>
            <a:endParaRPr lang="ja-JP" altLang="en-US" sz="1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266334-CC06-5293-DEB8-4E7ED9A0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638770"/>
            <a:ext cx="10860016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3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2183702"/>
            <a:ext cx="12191999" cy="25831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塹壕戦</a:t>
            </a:r>
          </a:p>
        </p:txBody>
      </p:sp>
    </p:spTree>
    <p:extLst>
      <p:ext uri="{BB962C8B-B14F-4D97-AF65-F5344CB8AC3E}">
        <p14:creationId xmlns:p14="http://schemas.microsoft.com/office/powerpoint/2010/main" val="243478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593682-F94F-2640-C26F-BC310920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5" y="417454"/>
            <a:ext cx="10210181" cy="644054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906EE-A2B8-21F8-60A3-6DE6581F2BBD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5D5EF5-B978-42A1-044D-C42137E329A2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464814-AEBA-A91D-66BC-0D0A365694D5}"/>
              </a:ext>
            </a:extLst>
          </p:cNvPr>
          <p:cNvSpPr txBox="1"/>
          <p:nvPr/>
        </p:nvSpPr>
        <p:spPr>
          <a:xfrm rot="20390930">
            <a:off x="-78825" y="2911605"/>
            <a:ext cx="11587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Amasis MT Pro Black" panose="02040A04050005020304" pitchFamily="18" charset="0"/>
              </a:rPr>
              <a:t>https://www.google.com/maps/d/viewer?mid=1IP0v8iC5XebcLjxq2f-qBJZXeOx0BZo&amp;ll=48.90677081913808%2C35.35374691363905&amp;z=7</a:t>
            </a:r>
            <a:endParaRPr lang="ja-JP" altLang="en-US" sz="12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7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EF01410-A1EB-0985-581F-FD1E82C2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700"/>
            <a:ext cx="12192000" cy="58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906EE-A2B8-21F8-60A3-6DE6581F2BBD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5D5EF5-B978-42A1-044D-C42137E329A2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147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52119CB-5CB2-113C-3E53-683A3700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63"/>
            <a:ext cx="12192000" cy="621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BAE9E6-EDBB-00CA-6ABD-D06A2A91DBBC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BE6314-184B-F24D-E7F6-849F691E446A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29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画像">
            <a:extLst>
              <a:ext uri="{FF2B5EF4-FFF2-40B4-BE49-F238E27FC236}">
                <a16:creationId xmlns:a16="http://schemas.microsoft.com/office/drawing/2014/main" id="{A9ABC988-80D9-D521-6C41-D1FC6BFF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71B4E1-EA5B-22A7-6369-65AE18AB5F8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881264D-B82B-7139-08A8-1E79577013AF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06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画像">
            <a:extLst>
              <a:ext uri="{FF2B5EF4-FFF2-40B4-BE49-F238E27FC236}">
                <a16:creationId xmlns:a16="http://schemas.microsoft.com/office/drawing/2014/main" id="{C6DA7652-0337-F1EC-AA67-22E1E35E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028887-6CD6-9200-77BC-2D71B30D5F8B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A446E6-9C82-CBD5-35B4-E388DEC428D4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71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画像">
            <a:extLst>
              <a:ext uri="{FF2B5EF4-FFF2-40B4-BE49-F238E27FC236}">
                <a16:creationId xmlns:a16="http://schemas.microsoft.com/office/drawing/2014/main" id="{1C500CAE-52DF-C0A4-D1E3-D376E0B2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B3BC8A-413C-CB8A-0DB9-E98523C91D09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6CB14F-17DC-8A47-082D-F47F2E7DBEB4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78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画像">
            <a:extLst>
              <a:ext uri="{FF2B5EF4-FFF2-40B4-BE49-F238E27FC236}">
                <a16:creationId xmlns:a16="http://schemas.microsoft.com/office/drawing/2014/main" id="{AAD64FA3-BEEF-FB4E-21DC-2401192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8472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8442EE-36C1-2B29-24A6-71253FF2DE0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B849662-0872-3207-8800-8121C92BD29B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ロボティン～トクマク</a:t>
            </a:r>
          </a:p>
        </p:txBody>
      </p:sp>
    </p:spTree>
    <p:extLst>
      <p:ext uri="{BB962C8B-B14F-4D97-AF65-F5344CB8AC3E}">
        <p14:creationId xmlns:p14="http://schemas.microsoft.com/office/powerpoint/2010/main" val="362303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63042</TotalTime>
  <Words>295</Words>
  <Application>Microsoft Office PowerPoint</Application>
  <PresentationFormat>ワイド画面</PresentationFormat>
  <Paragraphs>42</Paragraphs>
  <Slides>17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BIZ UDPゴシック</vt:lpstr>
      <vt:lpstr>BIZ UDゴシック</vt:lpstr>
      <vt:lpstr>Meiryo UI</vt:lpstr>
      <vt:lpstr>游ゴシック</vt:lpstr>
      <vt:lpstr>游ゴシック Light</vt:lpstr>
      <vt:lpstr>Amasis MT Pro Black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289</cp:revision>
  <cp:lastPrinted>2023-07-25T02:16:56Z</cp:lastPrinted>
  <dcterms:created xsi:type="dcterms:W3CDTF">2023-03-29T00:02:56Z</dcterms:created>
  <dcterms:modified xsi:type="dcterms:W3CDTF">2023-09-27T09:13:22Z</dcterms:modified>
</cp:coreProperties>
</file>